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leur de lis.jpg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40000"/>
          </a:blip>
          <a:stretch>
            <a:fillRect/>
          </a:stretch>
        </p:blipFill>
        <p:spPr>
          <a:xfrm>
            <a:off x="1676400" y="457200"/>
            <a:ext cx="5791200" cy="59606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16764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fleur de lis.jpg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30000"/>
          </a:blip>
          <a:stretch>
            <a:fillRect/>
          </a:stretch>
        </p:blipFill>
        <p:spPr>
          <a:xfrm>
            <a:off x="1676400" y="457200"/>
            <a:ext cx="5791200" cy="5960699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85800" y="457200"/>
            <a:ext cx="7848600" cy="5562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leur de lis.jpg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30000" contrast="29000"/>
          </a:blip>
          <a:stretch>
            <a:fillRect/>
          </a:stretch>
        </p:blipFill>
        <p:spPr>
          <a:xfrm>
            <a:off x="1676400" y="457200"/>
            <a:ext cx="5791200" cy="596069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66800" y="609600"/>
            <a:ext cx="7543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leur de lis.jpg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30000"/>
          </a:blip>
          <a:stretch>
            <a:fillRect/>
          </a:stretch>
        </p:blipFill>
        <p:spPr>
          <a:xfrm>
            <a:off x="1676400" y="457200"/>
            <a:ext cx="5791200" cy="59606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leur de lis.jpg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20000"/>
          </a:blip>
          <a:stretch>
            <a:fillRect/>
          </a:stretch>
        </p:blipFill>
        <p:spPr>
          <a:xfrm>
            <a:off x="1676400" y="457200"/>
            <a:ext cx="5791200" cy="59606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leur de lis.jpg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53000"/>
          </a:blip>
          <a:stretch>
            <a:fillRect/>
          </a:stretch>
        </p:blipFill>
        <p:spPr>
          <a:xfrm>
            <a:off x="1676400" y="457200"/>
            <a:ext cx="5791200" cy="59606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447800" y="14478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leur de lis.jpg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53000"/>
          </a:blip>
          <a:stretch>
            <a:fillRect/>
          </a:stretch>
        </p:blipFill>
        <p:spPr>
          <a:xfrm>
            <a:off x="1676400" y="457200"/>
            <a:ext cx="5791200" cy="596069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85800" y="457200"/>
            <a:ext cx="7848600" cy="5562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leur de lis.jpg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69000"/>
          </a:blip>
          <a:stretch>
            <a:fillRect/>
          </a:stretch>
        </p:blipFill>
        <p:spPr>
          <a:xfrm>
            <a:off x="1676400" y="457200"/>
            <a:ext cx="5791200" cy="596069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90600" y="685800"/>
            <a:ext cx="7467600" cy="5334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leur de lis.jpg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69000"/>
          </a:blip>
          <a:stretch>
            <a:fillRect/>
          </a:stretch>
        </p:blipFill>
        <p:spPr>
          <a:xfrm>
            <a:off x="1676400" y="457200"/>
            <a:ext cx="5791200" cy="59606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447800" y="14478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fleur de lis.jpg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30000"/>
          </a:blip>
          <a:stretch>
            <a:fillRect/>
          </a:stretch>
        </p:blipFill>
        <p:spPr>
          <a:xfrm>
            <a:off x="1676400" y="457200"/>
            <a:ext cx="5791200" cy="596069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1447800" y="14478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D14A6-96B7-4A07-8F2C-BC8E9A74983E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43963-81C6-4197-85AC-163D0829AC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5" r:id="rId2"/>
    <p:sldLayoutId id="2147483691" r:id="rId3"/>
    <p:sldLayoutId id="2147483674" r:id="rId4"/>
    <p:sldLayoutId id="2147483687" r:id="rId5"/>
    <p:sldLayoutId id="2147483689" r:id="rId6"/>
    <p:sldLayoutId id="2147483686" r:id="rId7"/>
    <p:sldLayoutId id="2147483684" r:id="rId8"/>
    <p:sldLayoutId id="2147483688" r:id="rId9"/>
    <p:sldLayoutId id="2147483690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Angie</dc:creator>
  <cp:lastModifiedBy>Angie</cp:lastModifiedBy>
  <cp:revision>2</cp:revision>
  <dcterms:created xsi:type="dcterms:W3CDTF">2012-07-19T19:11:05Z</dcterms:created>
  <dcterms:modified xsi:type="dcterms:W3CDTF">2012-07-19T19:27:25Z</dcterms:modified>
</cp:coreProperties>
</file>